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6e3be2595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36e9577d7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36e4eee56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36e154e03a.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36e6b4d008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36ec5d11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36e32109a7a.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6e600dd943.png"/><Relationship Id="rId3" Type="http://schemas.openxmlformats.org/officeDocument/2006/relationships/image" Target="../media/file36e2d32eef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6e6ae7349d.png"/><Relationship Id="rId3" Type="http://schemas.openxmlformats.org/officeDocument/2006/relationships/image" Target="../media/file36e712f663f.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6e5ee1ec26.png"/><Relationship Id="rId3" Type="http://schemas.openxmlformats.org/officeDocument/2006/relationships/image" Target="../media/file36e4256e37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6e566ef6b2.png"/><Relationship Id="rId3" Type="http://schemas.openxmlformats.org/officeDocument/2006/relationships/image" Target="../media/file36ef064c7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6e668519b9.png"/><Relationship Id="rId3" Type="http://schemas.openxmlformats.org/officeDocument/2006/relationships/image" Target="../media/file36e2c5bf5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6e49435a1c.png"/><Relationship Id="rId3" Type="http://schemas.openxmlformats.org/officeDocument/2006/relationships/image" Target="../media/file36e64d109d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6e57dd35f6.png"/><Relationship Id="rId3" Type="http://schemas.openxmlformats.org/officeDocument/2006/relationships/image" Target="../media/file36e7c01d68a.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6e5cac3da0.png"/><Relationship Id="rId3" Type="http://schemas.openxmlformats.org/officeDocument/2006/relationships/image" Target="../media/file36e300202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6e4974ef0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6e1bf95d8c.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6e106ca0ad.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6e4ba8c6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6e3571861f.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6e301c78a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6e1d33ec5b.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24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24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24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23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3,336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352,925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627.0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41,521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24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23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19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22,794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965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24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23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255.0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428.4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701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464.2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464.9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3,336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41,521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352,925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627.0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24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23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19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111th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22,794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965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24 September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281 triages made. This is an decrease of 23 triages compared to the previous day (304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23 September there were 2,051 triages to NHS Pathways for COVID-19, this is an average of 293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24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24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24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24 September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Weekly Data</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summary packs will be published weekly.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24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24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24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24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24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24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24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24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24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24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24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24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2020-09-24T10:37:30Z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